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8" r:id="rId4"/>
    <p:sldId id="260" r:id="rId5"/>
    <p:sldId id="261" r:id="rId6"/>
    <p:sldId id="330" r:id="rId7"/>
    <p:sldId id="293" r:id="rId8"/>
    <p:sldId id="267" r:id="rId9"/>
    <p:sldId id="268" r:id="rId10"/>
    <p:sldId id="269" r:id="rId11"/>
    <p:sldId id="324" r:id="rId12"/>
    <p:sldId id="329" r:id="rId13"/>
    <p:sldId id="331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22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7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9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5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7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6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896" y="1576908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Towards Multimodal Sentiment Analysis via Hierarchical  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CorrelationModeling with Semantic Distribution Constraints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5.8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800" y="2877820"/>
            <a:ext cx="10309225" cy="1560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897380"/>
            <a:ext cx="8507095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905000"/>
            <a:ext cx="7303770" cy="4140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752600"/>
            <a:ext cx="7145020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92570" y="2014220"/>
            <a:ext cx="54146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1)Most existing techniques only learn the atomic-level features that reflect strong correlations, while ignoring more complex compositions in multimodal data.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371600"/>
            <a:ext cx="5017135" cy="530415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699885" y="3921125"/>
            <a:ext cx="5000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2)Previous works overlooked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the inconsistent semantic distributions  among different modalities.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20" y="1506855"/>
            <a:ext cx="11894185" cy="4491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4343400"/>
            <a:ext cx="4699635" cy="11950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791200"/>
            <a:ext cx="5101590" cy="7772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1675130"/>
            <a:ext cx="4399280" cy="121031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1915" y="2819400"/>
            <a:ext cx="4394835" cy="8553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7400" y="4343400"/>
            <a:ext cx="1830070" cy="2901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3245" y="4343400"/>
            <a:ext cx="1494155" cy="2863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1486535"/>
            <a:ext cx="7397115" cy="24612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0" y="3733800"/>
            <a:ext cx="1503045" cy="3130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9800" y="3674745"/>
            <a:ext cx="1702435" cy="422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4600" y="5248910"/>
            <a:ext cx="5093335" cy="1073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90" y="3581400"/>
            <a:ext cx="4576445" cy="8420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415155"/>
            <a:ext cx="4822190" cy="13385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791200"/>
            <a:ext cx="4272280" cy="4946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6248400"/>
            <a:ext cx="4860925" cy="5353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4535" y="3657600"/>
            <a:ext cx="4246880" cy="4273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4724400"/>
            <a:ext cx="4588510" cy="381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4038600"/>
            <a:ext cx="4768215" cy="7150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9260" y="5257800"/>
            <a:ext cx="4433570" cy="4419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0" y="5753735"/>
            <a:ext cx="3948430" cy="49974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0040" y="6341110"/>
            <a:ext cx="584835" cy="2660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10600" y="6341110"/>
            <a:ext cx="846455" cy="29019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3200" y="1219200"/>
            <a:ext cx="7151370" cy="2379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2971800"/>
            <a:ext cx="5534025" cy="5645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3657600"/>
            <a:ext cx="4960620" cy="5835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1828800"/>
            <a:ext cx="3550285" cy="4305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b="16270"/>
          <a:stretch>
            <a:fillRect/>
          </a:stretch>
        </p:blipFill>
        <p:spPr>
          <a:xfrm>
            <a:off x="457200" y="1256665"/>
            <a:ext cx="11404600" cy="2477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3886200"/>
            <a:ext cx="6901815" cy="26092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676400"/>
            <a:ext cx="8530590" cy="4339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905000"/>
            <a:ext cx="7785735" cy="4057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2772</Words>
  <Application>WPS 演示</Application>
  <PresentationFormat>On-screen Show (4:3)</PresentationFormat>
  <Paragraphs>179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111</cp:revision>
  <dcterms:created xsi:type="dcterms:W3CDTF">2023-09-17T03:47:00Z</dcterms:created>
  <dcterms:modified xsi:type="dcterms:W3CDTF">2025-05-08T08:49:14Z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25A2540E38A94884A3B1CC3B3F5DB38B_13</vt:lpwstr>
  </property>
  <property fmtid="{D5CDD505-2E9C-101B-9397-08002B2CF9AE}" pid="6" name="KSOProductBuildVer">
    <vt:lpwstr>2052-12.1.0.20305</vt:lpwstr>
  </property>
</Properties>
</file>